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64" r:id="rId4"/>
    <p:sldId id="261" r:id="rId5"/>
    <p:sldId id="258" r:id="rId6"/>
    <p:sldId id="259" r:id="rId7"/>
    <p:sldId id="262" r:id="rId8"/>
    <p:sldId id="263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B3ED5-F1A9-4577-A4F4-F1B4861E9CE2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EA5AF-0A1C-4790-9466-3C282C05B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EA5AF-0A1C-4790-9466-3C282C05B5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0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EA5AF-0A1C-4790-9466-3C282C05B5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00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EA5AF-0A1C-4790-9466-3C282C05B5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00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EA5AF-0A1C-4790-9466-3C282C05B5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0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D9791-A2A1-4273-BCD6-5B97B7AD0E17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C34DFD-6E28-4D40-B4E7-39BE5D2BC13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9791-A2A1-4273-BCD6-5B97B7AD0E17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4DFD-6E28-4D40-B4E7-39BE5D2BC13A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9791-A2A1-4273-BCD6-5B97B7AD0E17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4DFD-6E28-4D40-B4E7-39BE5D2BC13A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9791-A2A1-4273-BCD6-5B97B7AD0E17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4DFD-6E28-4D40-B4E7-39BE5D2BC13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9791-A2A1-4273-BCD6-5B97B7AD0E17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4DFD-6E28-4D40-B4E7-39BE5D2BC13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9791-A2A1-4273-BCD6-5B97B7AD0E17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4DFD-6E28-4D40-B4E7-39BE5D2BC1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9791-A2A1-4273-BCD6-5B97B7AD0E17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4DFD-6E28-4D40-B4E7-39BE5D2BC13A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9791-A2A1-4273-BCD6-5B97B7AD0E17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4DFD-6E28-4D40-B4E7-39BE5D2BC13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9791-A2A1-4273-BCD6-5B97B7AD0E17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4DFD-6E28-4D40-B4E7-39BE5D2BC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9791-A2A1-4273-BCD6-5B97B7AD0E17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4DFD-6E28-4D40-B4E7-39BE5D2BC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9791-A2A1-4273-BCD6-5B97B7AD0E17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4DFD-6E28-4D40-B4E7-39BE5D2BC1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D2D9791-A2A1-4273-BCD6-5B97B7AD0E17}" type="datetimeFigureOut">
              <a:rPr lang="en-US" smtClean="0"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DC34DFD-6E28-4D40-B4E7-39BE5D2BC1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018" y="762000"/>
            <a:ext cx="8474364" cy="1495845"/>
          </a:xfrm>
        </p:spPr>
        <p:txBody>
          <a:bodyPr/>
          <a:lstStyle/>
          <a:p>
            <a:r>
              <a:rPr lang="en-US" sz="4000" dirty="0" smtClean="0"/>
              <a:t>Ohio Digital Hubs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4419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Southwest Ohio: </a:t>
            </a:r>
          </a:p>
          <a:p>
            <a:pPr algn="ctr"/>
            <a:r>
              <a:rPr lang="en-US" dirty="0" smtClean="0"/>
              <a:t>Public Library of Cincinnati &amp; Hamilton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05400"/>
            <a:ext cx="7767021" cy="644729"/>
          </a:xfrm>
        </p:spPr>
        <p:txBody>
          <a:bodyPr/>
          <a:lstStyle/>
          <a:p>
            <a:r>
              <a:rPr lang="en-US" sz="2400" dirty="0" smtClean="0"/>
              <a:t>Columbus Metropolitan Library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715000"/>
            <a:ext cx="7756264" cy="804862"/>
          </a:xfrm>
        </p:spPr>
        <p:txBody>
          <a:bodyPr/>
          <a:lstStyle/>
          <a:p>
            <a:r>
              <a:rPr lang="en-US" dirty="0" smtClean="0"/>
              <a:t>48 TB digital storage</a:t>
            </a:r>
            <a:endParaRPr lang="en-US" dirty="0"/>
          </a:p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406655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018" y="762000"/>
            <a:ext cx="8474364" cy="1495845"/>
          </a:xfrm>
        </p:spPr>
        <p:txBody>
          <a:bodyPr/>
          <a:lstStyle/>
          <a:p>
            <a:r>
              <a:rPr lang="en-US" sz="4000" dirty="0" smtClean="0"/>
              <a:t>Ohio Digital Hubs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4419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Northwest Ohio: </a:t>
            </a:r>
          </a:p>
          <a:p>
            <a:pPr algn="ctr"/>
            <a:r>
              <a:rPr lang="en-US" dirty="0" smtClean="0"/>
              <a:t>Toledo &amp; Lucas County Public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05400"/>
            <a:ext cx="7767021" cy="644729"/>
          </a:xfrm>
        </p:spPr>
        <p:txBody>
          <a:bodyPr/>
          <a:lstStyle/>
          <a:p>
            <a:r>
              <a:rPr lang="en-US" sz="2400" dirty="0"/>
              <a:t>Toledo &amp; Lucas County Public Library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715000"/>
            <a:ext cx="7756264" cy="804862"/>
          </a:xfrm>
        </p:spPr>
        <p:txBody>
          <a:bodyPr/>
          <a:lstStyle/>
          <a:p>
            <a:r>
              <a:rPr lang="en-US" dirty="0" err="1" smtClean="0"/>
              <a:t>Kirtas</a:t>
            </a:r>
            <a:r>
              <a:rPr lang="en-US" dirty="0" smtClean="0"/>
              <a:t> KABIS III book scanner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>
            <a:fillRect/>
          </a:stretch>
        </p:blipFill>
        <p:spPr>
          <a:xfrm rot="240000">
            <a:off x="1296383" y="436301"/>
            <a:ext cx="6116051" cy="4611259"/>
          </a:xfrm>
        </p:spPr>
      </p:pic>
    </p:spTree>
    <p:extLst>
      <p:ext uri="{BB962C8B-B14F-4D97-AF65-F5344CB8AC3E}">
        <p14:creationId xmlns:p14="http://schemas.microsoft.com/office/powerpoint/2010/main" val="27010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05400"/>
            <a:ext cx="7767021" cy="644729"/>
          </a:xfrm>
        </p:spPr>
        <p:txBody>
          <a:bodyPr/>
          <a:lstStyle/>
          <a:p>
            <a:r>
              <a:rPr lang="en-US" sz="2400" dirty="0"/>
              <a:t>Toledo &amp; Lucas County Public Library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715000"/>
            <a:ext cx="7756264" cy="804862"/>
          </a:xfrm>
        </p:spPr>
        <p:txBody>
          <a:bodyPr/>
          <a:lstStyle/>
          <a:p>
            <a:r>
              <a:rPr lang="en-US" dirty="0" err="1" smtClean="0"/>
              <a:t>Kirtas</a:t>
            </a:r>
            <a:r>
              <a:rPr lang="en-US" dirty="0" smtClean="0"/>
              <a:t> i2S </a:t>
            </a:r>
            <a:r>
              <a:rPr lang="en-US" dirty="0" err="1" smtClean="0"/>
              <a:t>SupraScan</a:t>
            </a:r>
            <a:r>
              <a:rPr lang="en-US" dirty="0" smtClean="0"/>
              <a:t> Quartz large format scanner</a:t>
            </a:r>
            <a:endParaRPr lang="en-US" dirty="0"/>
          </a:p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3545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018" y="762000"/>
            <a:ext cx="8474364" cy="1495845"/>
          </a:xfrm>
        </p:spPr>
        <p:txBody>
          <a:bodyPr/>
          <a:lstStyle/>
          <a:p>
            <a:r>
              <a:rPr lang="en-US" sz="4000" dirty="0" smtClean="0"/>
              <a:t>Ohio Digital Hubs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4419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Northeast Ohio: </a:t>
            </a:r>
          </a:p>
          <a:p>
            <a:pPr algn="ctr"/>
            <a:r>
              <a:rPr lang="en-US" dirty="0" smtClean="0"/>
              <a:t>Cleveland Public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05400"/>
            <a:ext cx="7767021" cy="644729"/>
          </a:xfrm>
        </p:spPr>
        <p:txBody>
          <a:bodyPr/>
          <a:lstStyle/>
          <a:p>
            <a:r>
              <a:rPr lang="en-US" sz="2400" dirty="0" smtClean="0"/>
              <a:t>Cleveland Public </a:t>
            </a:r>
            <a:r>
              <a:rPr lang="en-US" sz="2400" dirty="0"/>
              <a:t>Library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715000"/>
            <a:ext cx="7756264" cy="804862"/>
          </a:xfrm>
        </p:spPr>
        <p:txBody>
          <a:bodyPr/>
          <a:lstStyle/>
          <a:p>
            <a:r>
              <a:rPr lang="en-US" dirty="0" smtClean="0"/>
              <a:t>text</a:t>
            </a:r>
            <a:endParaRPr lang="en-US" dirty="0"/>
          </a:p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2760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05400"/>
            <a:ext cx="7767021" cy="644729"/>
          </a:xfrm>
        </p:spPr>
        <p:txBody>
          <a:bodyPr/>
          <a:lstStyle/>
          <a:p>
            <a:r>
              <a:rPr lang="en-US" sz="2400" dirty="0" smtClean="0"/>
              <a:t>Cleveland Public </a:t>
            </a:r>
            <a:r>
              <a:rPr lang="en-US" sz="2400" dirty="0"/>
              <a:t>Library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715000"/>
            <a:ext cx="7756264" cy="804862"/>
          </a:xfrm>
        </p:spPr>
        <p:txBody>
          <a:bodyPr/>
          <a:lstStyle/>
          <a:p>
            <a:r>
              <a:rPr lang="en-US" dirty="0" smtClean="0"/>
              <a:t>text</a:t>
            </a:r>
            <a:endParaRPr lang="en-US" dirty="0"/>
          </a:p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1383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05400"/>
            <a:ext cx="7767021" cy="644729"/>
          </a:xfrm>
        </p:spPr>
        <p:txBody>
          <a:bodyPr/>
          <a:lstStyle/>
          <a:p>
            <a:r>
              <a:rPr lang="en-US" sz="2400" dirty="0" smtClean="0"/>
              <a:t>Public Library of Cincinnati &amp; Hamilton County</a:t>
            </a:r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r="5918"/>
          <a:stretch>
            <a:fillRect/>
          </a:stretch>
        </p:blipFill>
        <p:spPr>
          <a:xfrm rot="240000">
            <a:off x="1513743" y="573480"/>
            <a:ext cx="5667854" cy="427333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715000"/>
            <a:ext cx="7756264" cy="804862"/>
          </a:xfrm>
        </p:spPr>
        <p:txBody>
          <a:bodyPr/>
          <a:lstStyle/>
          <a:p>
            <a:r>
              <a:rPr lang="en-US" dirty="0"/>
              <a:t>i2S </a:t>
            </a:r>
            <a:r>
              <a:rPr lang="en-US" dirty="0" err="1"/>
              <a:t>Suprascan</a:t>
            </a:r>
            <a:r>
              <a:rPr lang="en-US" dirty="0"/>
              <a:t> Quartz large format planetary scanner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05400"/>
            <a:ext cx="7767021" cy="644729"/>
          </a:xfrm>
        </p:spPr>
        <p:txBody>
          <a:bodyPr/>
          <a:lstStyle/>
          <a:p>
            <a:r>
              <a:rPr lang="en-US" sz="2400" dirty="0" smtClean="0"/>
              <a:t>Public Library of Cincinnati &amp; Hamilton County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715000"/>
            <a:ext cx="7756264" cy="804862"/>
          </a:xfrm>
        </p:spPr>
        <p:txBody>
          <a:bodyPr/>
          <a:lstStyle/>
          <a:p>
            <a:r>
              <a:rPr lang="en-US" dirty="0"/>
              <a:t>i2S </a:t>
            </a:r>
            <a:r>
              <a:rPr lang="en-US" dirty="0" err="1"/>
              <a:t>Suprascan</a:t>
            </a:r>
            <a:r>
              <a:rPr lang="en-US" dirty="0"/>
              <a:t> Quartz large format planetary scanner</a:t>
            </a:r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r="5918"/>
          <a:stretch>
            <a:fillRect/>
          </a:stretch>
        </p:blipFill>
        <p:spPr>
          <a:xfrm rot="240000">
            <a:off x="1441474" y="578803"/>
            <a:ext cx="5824589" cy="4391509"/>
          </a:xfrm>
        </p:spPr>
      </p:pic>
    </p:spTree>
    <p:extLst>
      <p:ext uri="{BB962C8B-B14F-4D97-AF65-F5344CB8AC3E}">
        <p14:creationId xmlns:p14="http://schemas.microsoft.com/office/powerpoint/2010/main" val="27514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29200"/>
            <a:ext cx="7767021" cy="644729"/>
          </a:xfrm>
        </p:spPr>
        <p:txBody>
          <a:bodyPr/>
          <a:lstStyle/>
          <a:p>
            <a:r>
              <a:rPr lang="en-US" sz="2400" dirty="0" smtClean="0"/>
              <a:t>Public Library of Cincinnati &amp; Hamilton County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715000"/>
            <a:ext cx="7756264" cy="804862"/>
          </a:xfrm>
        </p:spPr>
        <p:txBody>
          <a:bodyPr/>
          <a:lstStyle/>
          <a:p>
            <a:r>
              <a:rPr lang="en-US" dirty="0"/>
              <a:t>i2S </a:t>
            </a:r>
            <a:r>
              <a:rPr lang="en-US" dirty="0" err="1"/>
              <a:t>Suprascan</a:t>
            </a:r>
            <a:r>
              <a:rPr lang="en-US" dirty="0"/>
              <a:t> Quartz large format planetary scanner</a:t>
            </a:r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r="5918"/>
          <a:stretch>
            <a:fillRect/>
          </a:stretch>
        </p:blipFill>
        <p:spPr>
          <a:xfrm rot="240000">
            <a:off x="1585848" y="644136"/>
            <a:ext cx="5504585" cy="4150238"/>
          </a:xfrm>
        </p:spPr>
      </p:pic>
    </p:spTree>
    <p:extLst>
      <p:ext uri="{BB962C8B-B14F-4D97-AF65-F5344CB8AC3E}">
        <p14:creationId xmlns:p14="http://schemas.microsoft.com/office/powerpoint/2010/main" val="24840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05400"/>
            <a:ext cx="7767021" cy="644729"/>
          </a:xfrm>
        </p:spPr>
        <p:txBody>
          <a:bodyPr/>
          <a:lstStyle/>
          <a:p>
            <a:r>
              <a:rPr lang="en-US" sz="2400" dirty="0" smtClean="0"/>
              <a:t>Public Library of Cincinnati &amp; Hamilton County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791200"/>
            <a:ext cx="7756264" cy="804862"/>
          </a:xfrm>
        </p:spPr>
        <p:txBody>
          <a:bodyPr/>
          <a:lstStyle/>
          <a:p>
            <a:r>
              <a:rPr lang="en-US" dirty="0" err="1" smtClean="0"/>
              <a:t>Kirtas</a:t>
            </a:r>
            <a:r>
              <a:rPr lang="en-US" dirty="0" smtClean="0"/>
              <a:t> book scanner with upgraded cameras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8" b="24928"/>
          <a:stretch>
            <a:fillRect/>
          </a:stretch>
        </p:blipFill>
        <p:spPr>
          <a:xfrm rot="240000">
            <a:off x="1519271" y="504766"/>
            <a:ext cx="5888277" cy="4439527"/>
          </a:xfrm>
        </p:spPr>
      </p:pic>
    </p:spTree>
    <p:extLst>
      <p:ext uri="{BB962C8B-B14F-4D97-AF65-F5344CB8AC3E}">
        <p14:creationId xmlns:p14="http://schemas.microsoft.com/office/powerpoint/2010/main" val="18009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767021" cy="644729"/>
          </a:xfrm>
        </p:spPr>
        <p:txBody>
          <a:bodyPr/>
          <a:lstStyle/>
          <a:p>
            <a:r>
              <a:rPr lang="en-US" sz="2400" dirty="0" smtClean="0"/>
              <a:t>Public Library of Cincinnati &amp; Hamilton County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867400"/>
            <a:ext cx="7756264" cy="804862"/>
          </a:xfrm>
        </p:spPr>
        <p:txBody>
          <a:bodyPr/>
          <a:lstStyle/>
          <a:p>
            <a:r>
              <a:rPr lang="en-US" dirty="0" err="1" smtClean="0"/>
              <a:t>Kirtas</a:t>
            </a:r>
            <a:r>
              <a:rPr lang="en-US" dirty="0" smtClean="0"/>
              <a:t> book scanner with upgraded cameras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r="5918"/>
          <a:stretch>
            <a:fillRect/>
          </a:stretch>
        </p:blipFill>
        <p:spPr>
          <a:xfrm rot="240000">
            <a:off x="1371126" y="510528"/>
            <a:ext cx="6057948" cy="4567452"/>
          </a:xfrm>
        </p:spPr>
      </p:pic>
    </p:spTree>
    <p:extLst>
      <p:ext uri="{BB962C8B-B14F-4D97-AF65-F5344CB8AC3E}">
        <p14:creationId xmlns:p14="http://schemas.microsoft.com/office/powerpoint/2010/main" val="975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018" y="762000"/>
            <a:ext cx="8474364" cy="1495845"/>
          </a:xfrm>
        </p:spPr>
        <p:txBody>
          <a:bodyPr/>
          <a:lstStyle/>
          <a:p>
            <a:r>
              <a:rPr lang="en-US" sz="4000" dirty="0" smtClean="0"/>
              <a:t>Ohio Digital Hubs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4419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Central Ohio: </a:t>
            </a:r>
          </a:p>
          <a:p>
            <a:pPr algn="ctr"/>
            <a:r>
              <a:rPr lang="en-US" dirty="0" smtClean="0"/>
              <a:t>Columbus Metropolitan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05400"/>
            <a:ext cx="7767021" cy="644729"/>
          </a:xfrm>
        </p:spPr>
        <p:txBody>
          <a:bodyPr/>
          <a:lstStyle/>
          <a:p>
            <a:r>
              <a:rPr lang="en-US" sz="2400" dirty="0" smtClean="0"/>
              <a:t>Columbus Metropolitan Library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715000"/>
            <a:ext cx="7756264" cy="804862"/>
          </a:xfrm>
        </p:spPr>
        <p:txBody>
          <a:bodyPr/>
          <a:lstStyle/>
          <a:p>
            <a:r>
              <a:rPr lang="en-US" dirty="0" err="1" smtClean="0"/>
              <a:t>Atiz</a:t>
            </a:r>
            <a:r>
              <a:rPr lang="en-US" dirty="0" smtClean="0"/>
              <a:t> </a:t>
            </a:r>
            <a:r>
              <a:rPr lang="en-US" dirty="0" err="1" smtClean="0"/>
              <a:t>Bookdrive</a:t>
            </a:r>
            <a:r>
              <a:rPr lang="en-US" dirty="0" smtClean="0"/>
              <a:t> Pro</a:t>
            </a:r>
            <a:endParaRPr lang="en-US" dirty="0"/>
          </a:p>
          <a:p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>
          <a:xfrm rot="240000">
            <a:off x="1748046" y="581203"/>
            <a:ext cx="5895288" cy="4444813"/>
          </a:xfrm>
        </p:spPr>
      </p:pic>
    </p:spTree>
    <p:extLst>
      <p:ext uri="{BB962C8B-B14F-4D97-AF65-F5344CB8AC3E}">
        <p14:creationId xmlns:p14="http://schemas.microsoft.com/office/powerpoint/2010/main" val="13502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05400"/>
            <a:ext cx="7767021" cy="644729"/>
          </a:xfrm>
        </p:spPr>
        <p:txBody>
          <a:bodyPr/>
          <a:lstStyle/>
          <a:p>
            <a:r>
              <a:rPr lang="en-US" sz="2400" dirty="0" smtClean="0"/>
              <a:t>Columbus Metropolitan Library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715000"/>
            <a:ext cx="7756264" cy="804862"/>
          </a:xfrm>
        </p:spPr>
        <p:txBody>
          <a:bodyPr/>
          <a:lstStyle/>
          <a:p>
            <a:r>
              <a:rPr lang="en-US" dirty="0" smtClean="0"/>
              <a:t>Cruse CS 220 large format scanner</a:t>
            </a:r>
            <a:endParaRPr lang="en-US" dirty="0"/>
          </a:p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9726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168</TotalTime>
  <Words>169</Words>
  <Application>Microsoft Office PowerPoint</Application>
  <PresentationFormat>On-screen Show (4:3)</PresentationFormat>
  <Paragraphs>40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Hardcover</vt:lpstr>
      <vt:lpstr>Ohio Digital Hubs</vt:lpstr>
      <vt:lpstr>Public Library of Cincinnati &amp; Hamilton County</vt:lpstr>
      <vt:lpstr>Public Library of Cincinnati &amp; Hamilton County</vt:lpstr>
      <vt:lpstr>Public Library of Cincinnati &amp; Hamilton County</vt:lpstr>
      <vt:lpstr>Public Library of Cincinnati &amp; Hamilton County</vt:lpstr>
      <vt:lpstr>Public Library of Cincinnati &amp; Hamilton County</vt:lpstr>
      <vt:lpstr>Ohio Digital Hubs</vt:lpstr>
      <vt:lpstr>Columbus Metropolitan Library</vt:lpstr>
      <vt:lpstr>Columbus Metropolitan Library</vt:lpstr>
      <vt:lpstr>Columbus Metropolitan Library</vt:lpstr>
      <vt:lpstr>Ohio Digital Hubs</vt:lpstr>
      <vt:lpstr>Toledo &amp; Lucas County Public Library</vt:lpstr>
      <vt:lpstr>Toledo &amp; Lucas County Public Library</vt:lpstr>
      <vt:lpstr>Ohio Digital Hubs</vt:lpstr>
      <vt:lpstr>Cleveland Public Library</vt:lpstr>
      <vt:lpstr>Cleveland Public Library</vt:lpstr>
    </vt:vector>
  </TitlesOfParts>
  <Company>Columbus Metropolitan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Library of Cincinnati &amp; Hamilton County</dc:title>
  <dc:creator>aoneal</dc:creator>
  <cp:lastModifiedBy>aoneal</cp:lastModifiedBy>
  <cp:revision>7</cp:revision>
  <dcterms:created xsi:type="dcterms:W3CDTF">2014-10-07T17:18:57Z</dcterms:created>
  <dcterms:modified xsi:type="dcterms:W3CDTF">2014-10-07T20:07:43Z</dcterms:modified>
</cp:coreProperties>
</file>