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342" r:id="rId2"/>
    <p:sldId id="343" r:id="rId3"/>
    <p:sldId id="344" r:id="rId4"/>
    <p:sldId id="345" r:id="rId5"/>
    <p:sldId id="346" r:id="rId6"/>
  </p:sldIdLst>
  <p:sldSz cx="9144000" cy="6858000" type="screen4x3"/>
  <p:notesSz cx="7077075" cy="9363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FF"/>
    <a:srgbClr val="0084C9"/>
    <a:srgbClr val="FFFF66"/>
    <a:srgbClr val="DDDDDD"/>
    <a:srgbClr val="D1D1D1"/>
    <a:srgbClr val="FF66FF"/>
    <a:srgbClr val="777777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>
            <a:lvl1pPr defTabSz="46899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500" y="1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>
            <a:lvl1pPr algn="r" defTabSz="468991">
              <a:defRPr sz="1300"/>
            </a:lvl1pPr>
          </a:lstStyle>
          <a:p>
            <a:pPr>
              <a:defRPr/>
            </a:pPr>
            <a:fld id="{186A2543-69FC-491A-B40D-1C2FA38C1FEA}" type="datetimeFigureOut">
              <a:rPr lang="en-US"/>
              <a:pPr>
                <a:defRPr/>
              </a:pPr>
              <a:t>1/22/2016</a:t>
            </a:fld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15" y="4447771"/>
            <a:ext cx="5661046" cy="421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994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defTabSz="46899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500" y="8893994"/>
            <a:ext cx="3067040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algn="r" defTabSz="468991">
              <a:defRPr sz="1300"/>
            </a:lvl1pPr>
          </a:lstStyle>
          <a:p>
            <a:pPr>
              <a:defRPr/>
            </a:pPr>
            <a:fld id="{85D9A684-8A99-47D3-B470-70111D6F9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5433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ECC4-B914-4D66-8F05-5FE6CE744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C3AD-AFA8-40D9-B285-B89ED544D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85D6-F935-4695-A007-11B362357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028700"/>
            <a:ext cx="8229600" cy="49466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B1B2-C1F8-48D6-8DE5-849B7F6D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628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8229600" cy="2397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78225"/>
            <a:ext cx="8229600" cy="2397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5FD6-CCE3-49C7-A6B5-91E321041A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425D-30F8-4175-BC76-C5ABEA30E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9D94-15A8-4BC6-A205-C59D73343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C276-83A1-4443-B341-974CFDA78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64BA-7259-499B-A5E7-B401B5774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6C9E-4FBC-4375-83F9-5672051C9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1F68-92E1-447A-B555-C0A34E610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6F059-121D-47B0-A501-0C4087C42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 noChangeAspect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0E05-6056-4095-8841-677CBF656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0"/>
            <a:ext cx="82296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4"/>
          </p:nvPr>
        </p:nvSpPr>
        <p:spPr>
          <a:xfrm>
            <a:off x="8321675" y="6467475"/>
            <a:ext cx="3651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96835-3F96-4E4C-9AEC-913B6798F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5138" y="138113"/>
            <a:ext cx="8221662" cy="628650"/>
          </a:xfrm>
          <a:prstGeom prst="rect">
            <a:avLst/>
          </a:prstGeom>
          <a:solidFill>
            <a:srgbClr val="0084C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FF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6525"/>
            <a:ext cx="822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1" descr="wblogo_sf_1linethick_BLUE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65138" y="6186488"/>
            <a:ext cx="20748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465138" y="6061075"/>
            <a:ext cx="8221662" cy="30163"/>
          </a:xfrm>
          <a:prstGeom prst="line">
            <a:avLst/>
          </a:prstGeom>
          <a:ln w="3175" cmpd="sng">
            <a:solidFill>
              <a:srgbClr val="0084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175" indent="-2317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What’s New At World Book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2425D-30F8-4175-BC76-C5ABEA30E8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932688"/>
            <a:ext cx="50046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500" dirty="0" smtClean="0"/>
              <a:t> </a:t>
            </a:r>
            <a:r>
              <a:rPr lang="en-US" sz="2500" dirty="0" err="1" smtClean="0"/>
              <a:t>Webquests</a:t>
            </a: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 Early World of Learning facelift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 Interactive Maps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 Compare Places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 World Resources navigation</a:t>
            </a:r>
          </a:p>
        </p:txBody>
      </p:sp>
      <p:pic>
        <p:nvPicPr>
          <p:cNvPr id="13" name="Picture 12" descr="New Picture (2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711" y="3655163"/>
            <a:ext cx="5372463" cy="2220218"/>
          </a:xfrm>
          <a:prstGeom prst="rect">
            <a:avLst/>
          </a:prstGeom>
        </p:spPr>
      </p:pic>
      <p:pic>
        <p:nvPicPr>
          <p:cNvPr id="3" name="Picture 2" descr="Screen Shot 2016-01-22 at 10.41.3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"/>
          <a:stretch/>
        </p:blipFill>
        <p:spPr>
          <a:xfrm>
            <a:off x="797923" y="3128617"/>
            <a:ext cx="2113312" cy="2857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076" y="860417"/>
            <a:ext cx="3149098" cy="25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4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Webquests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2425D-30F8-4175-BC76-C5ABEA30E8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20084"/>
            <a:ext cx="4281934" cy="5036168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Grade-specific expeditions on key topics designed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build foundational knowledge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Solve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webquest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by using and exploring the reference material housed within World Book Online!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Print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-and-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go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webquests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added regularly!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Available on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World Book Kids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World Book Student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World Book Advanced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Webquests can be found under the For Educators tab, and include a Teacher Guide with an Answer Key.</a:t>
            </a:r>
          </a:p>
        </p:txBody>
      </p:sp>
      <p:pic>
        <p:nvPicPr>
          <p:cNvPr id="7" name="Picture 6" descr="webquest space exploratio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134" y="837446"/>
            <a:ext cx="3947665" cy="511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Early World of Learning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2425D-30F8-4175-BC76-C5ABEA30E8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942712"/>
            <a:ext cx="4199335" cy="339386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56535" y="942712"/>
            <a:ext cx="3885718" cy="1824234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EWOL has been given a facelift to create an even more user-friendly platform for our youngest learners.</a:t>
            </a:r>
          </a:p>
          <a:p>
            <a:pPr marL="0" lvl="0" indent="0"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033" y="2671166"/>
            <a:ext cx="3933969" cy="3330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7641" y="4463603"/>
            <a:ext cx="4261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landing pages for Trek’s Travels and Welcome to Reading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now feature easy</a:t>
            </a:r>
            <a:r>
              <a:rPr lang="en-US" dirty="0">
                <a:latin typeface="Arial" pitchFamily="34" charset="0"/>
                <a:cs typeface="Arial" pitchFamily="34" charset="0"/>
              </a:rPr>
              <a:t>-to-use, tile-based interactions to help guide young users through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fantastic content of EWOL!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Interactive Maps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2425D-30F8-4175-BC76-C5ABEA30E8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0040" y="908506"/>
            <a:ext cx="8176759" cy="109443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Interactive Maps are now on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World Book Student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World Book Advanced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pPr marL="0" lvl="0" indent="0"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ew Picture (6).bmp"/>
          <p:cNvPicPr>
            <a:picLocks noChangeAspect="1"/>
          </p:cNvPicPr>
          <p:nvPr/>
        </p:nvPicPr>
        <p:blipFill rotWithShape="1">
          <a:blip r:embed="rId2"/>
          <a:srcRect l="1983" r="3565"/>
          <a:stretch/>
        </p:blipFill>
        <p:spPr>
          <a:xfrm>
            <a:off x="3201254" y="1692004"/>
            <a:ext cx="5485546" cy="3666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07" y="1396004"/>
            <a:ext cx="29804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Interactive Maps </a:t>
            </a:r>
            <a:r>
              <a:rPr lang="en-US" sz="1700" dirty="0"/>
              <a:t>integrate World Book articles into a searchable, interactive </a:t>
            </a:r>
            <a:r>
              <a:rPr lang="en-US" sz="1700" dirty="0" smtClean="0"/>
              <a:t>interface.</a:t>
            </a:r>
            <a:br>
              <a:rPr lang="en-US" sz="1700" dirty="0" smtClean="0"/>
            </a:br>
            <a:endParaRPr lang="en-US" sz="1700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Exploring the maps have never been easier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en-US" sz="1700" dirty="0" smtClean="0"/>
              <a:t>Articles </a:t>
            </a:r>
            <a:r>
              <a:rPr lang="en-US" sz="1700" dirty="0"/>
              <a:t>display as pins dropped on the map at their latitude and longitude coordinates. </a:t>
            </a:r>
            <a:endParaRPr lang="en-US" sz="1700" dirty="0" smtClean="0"/>
          </a:p>
          <a:p>
            <a:pPr marL="285750" indent="-285750">
              <a:buFont typeface="Arial"/>
              <a:buChar char="•"/>
              <a:defRPr/>
            </a:pPr>
            <a:endParaRPr lang="en-US" sz="1700" dirty="0" smtClean="0"/>
          </a:p>
          <a:p>
            <a:pPr marL="285750" indent="-285750">
              <a:buFont typeface="Arial"/>
              <a:buChar char="•"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Controls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can be zoomed, searched and toggled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between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satellite and map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views.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Compare Places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2425D-30F8-4175-BC76-C5ABEA30E8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32059" y="837445"/>
            <a:ext cx="3778918" cy="5016505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Compare Places has been added to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World Book Advanced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Compare continents, countries, states, providences, and dependencies</a:t>
            </a:r>
          </a:p>
          <a:p>
            <a:pPr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Includes flags, seals, population, maps, images, quick facts, state seals, and much more!</a:t>
            </a:r>
          </a:p>
          <a:p>
            <a:pPr marL="0" lvl="0" indent="0"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ew Picture (8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37445"/>
            <a:ext cx="4023812" cy="2546141"/>
          </a:xfrm>
          <a:prstGeom prst="rect">
            <a:avLst/>
          </a:prstGeom>
        </p:spPr>
      </p:pic>
      <p:pic>
        <p:nvPicPr>
          <p:cNvPr id="3" name="Picture 2" descr="Screen Shot 2016-01-22 at 11.30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3469008"/>
            <a:ext cx="4075750" cy="256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11811</TotalTime>
  <Words>218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What’s New At World Book</vt:lpstr>
      <vt:lpstr>Webquests</vt:lpstr>
      <vt:lpstr>Early World of Learning</vt:lpstr>
      <vt:lpstr>Interactive Maps</vt:lpstr>
      <vt:lpstr>Compare Places</vt:lpstr>
    </vt:vector>
  </TitlesOfParts>
  <Company>World Book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Fryer</dc:creator>
  <cp:lastModifiedBy>Britney Lipton</cp:lastModifiedBy>
  <cp:revision>226</cp:revision>
  <cp:lastPrinted>2015-06-11T23:04:56Z</cp:lastPrinted>
  <dcterms:created xsi:type="dcterms:W3CDTF">2014-11-04T14:46:24Z</dcterms:created>
  <dcterms:modified xsi:type="dcterms:W3CDTF">2016-01-22T17:39:38Z</dcterms:modified>
</cp:coreProperties>
</file>